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8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2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4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6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6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6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6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6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20200-E23C-4768-983F-16FEE5D93D90}" type="datetimeFigureOut">
              <a:rPr lang="en-US" smtClean="0"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81936-F053-42D7-9F2C-24E7D76B1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0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3886199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7030A0"/>
                </a:solidFill>
                <a:latin typeface="Carroll" pitchFamily="2" charset="0"/>
                <a:cs typeface="Aharoni" pitchFamily="2" charset="-79"/>
              </a:rPr>
              <a:t>Diamante Poetry</a:t>
            </a:r>
            <a:endParaRPr lang="en-US" sz="7200" dirty="0">
              <a:solidFill>
                <a:srgbClr val="7030A0"/>
              </a:solidFill>
              <a:latin typeface="Carroll" pitchFamily="2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3157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Diamante Poem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 smtClean="0"/>
              <a:t>A Diamante is a 7 line poem, shaped like a diamond.</a:t>
            </a:r>
          </a:p>
          <a:p>
            <a:pPr algn="ctr"/>
            <a:endParaRPr lang="en-US" dirty="0" smtClean="0"/>
          </a:p>
          <a:p>
            <a:r>
              <a:rPr lang="en-US" sz="3300" b="1" dirty="0" smtClean="0">
                <a:solidFill>
                  <a:srgbClr val="7030A0"/>
                </a:solidFill>
              </a:rPr>
              <a:t>Line 1:  1  Word </a:t>
            </a:r>
            <a:r>
              <a:rPr lang="en-US" sz="3300" dirty="0" smtClean="0">
                <a:solidFill>
                  <a:srgbClr val="7030A0"/>
                </a:solidFill>
              </a:rPr>
              <a:t>(Subject/ Noun contrasting to line 7)</a:t>
            </a:r>
          </a:p>
          <a:p>
            <a:r>
              <a:rPr lang="en-US" sz="3300" b="1" dirty="0" smtClean="0"/>
              <a:t>Line 2:  2  Words </a:t>
            </a:r>
            <a:r>
              <a:rPr lang="en-US" sz="3300" dirty="0" smtClean="0"/>
              <a:t>(adjectives, describe line 1)</a:t>
            </a:r>
          </a:p>
          <a:p>
            <a:r>
              <a:rPr lang="en-US" sz="3300" b="1" dirty="0" smtClean="0">
                <a:solidFill>
                  <a:schemeClr val="accent6">
                    <a:lumMod val="75000"/>
                  </a:schemeClr>
                </a:solidFill>
              </a:rPr>
              <a:t>Line 3:  3  Words </a:t>
            </a:r>
            <a:r>
              <a:rPr lang="en-US" sz="3300" dirty="0" smtClean="0">
                <a:solidFill>
                  <a:schemeClr val="accent6">
                    <a:lumMod val="75000"/>
                  </a:schemeClr>
                </a:solidFill>
              </a:rPr>
              <a:t>(action verbs that relate to line 1)</a:t>
            </a:r>
          </a:p>
          <a:p>
            <a:r>
              <a:rPr lang="en-US" sz="3300" b="1" dirty="0" smtClean="0">
                <a:solidFill>
                  <a:schemeClr val="accent2">
                    <a:lumMod val="75000"/>
                  </a:schemeClr>
                </a:solidFill>
              </a:rPr>
              <a:t>Line 4:  4 Words:  </a:t>
            </a:r>
            <a:r>
              <a:rPr lang="en-US" sz="3300" dirty="0" smtClean="0">
                <a:solidFill>
                  <a:schemeClr val="accent2">
                    <a:lumMod val="75000"/>
                  </a:schemeClr>
                </a:solidFill>
              </a:rPr>
              <a:t>(nouns)  First two words relate to line 1, last two words relate to line 7</a:t>
            </a:r>
          </a:p>
          <a:p>
            <a:r>
              <a:rPr lang="en-US" sz="3300" b="1" dirty="0" smtClean="0">
                <a:solidFill>
                  <a:srgbClr val="00B050"/>
                </a:solidFill>
              </a:rPr>
              <a:t>Line 5:  3 Words:  </a:t>
            </a:r>
            <a:r>
              <a:rPr lang="en-US" sz="3300" dirty="0" smtClean="0">
                <a:solidFill>
                  <a:srgbClr val="00B050"/>
                </a:solidFill>
              </a:rPr>
              <a:t>(action words related to line 7)</a:t>
            </a:r>
          </a:p>
          <a:p>
            <a:r>
              <a:rPr lang="en-US" sz="3300" b="1" dirty="0" smtClean="0">
                <a:solidFill>
                  <a:srgbClr val="FF0000"/>
                </a:solidFill>
              </a:rPr>
              <a:t>Line 6:  2 Words:  </a:t>
            </a:r>
            <a:r>
              <a:rPr lang="en-US" sz="3300" dirty="0" smtClean="0">
                <a:solidFill>
                  <a:srgbClr val="FF0000"/>
                </a:solidFill>
              </a:rPr>
              <a:t>(adjectives, related to line 7)</a:t>
            </a:r>
          </a:p>
          <a:p>
            <a:r>
              <a:rPr lang="en-US" sz="3300" b="1" dirty="0" smtClean="0">
                <a:solidFill>
                  <a:srgbClr val="002060"/>
                </a:solidFill>
              </a:rPr>
              <a:t>Line 7:  1 Word: </a:t>
            </a:r>
            <a:r>
              <a:rPr lang="en-US" sz="3300" dirty="0" smtClean="0">
                <a:solidFill>
                  <a:srgbClr val="002060"/>
                </a:solidFill>
              </a:rPr>
              <a:t>(subject/noun that is contrasting to line 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Carroll" pitchFamily="2" charset="0"/>
              </a:rPr>
              <a:t>Diamante Example</a:t>
            </a:r>
            <a:endParaRPr lang="en-US" dirty="0">
              <a:solidFill>
                <a:srgbClr val="C00000"/>
              </a:solidFill>
              <a:latin typeface="Carroll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Square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Symmetrical, conventional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Shaping, measuring, balancing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Boxes, rooms, clocks, halos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Encircling, circumnavigating, enclosing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Round, continuous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Carroll" pitchFamily="2" charset="0"/>
              </a:rPr>
              <a:t>Circle</a:t>
            </a:r>
            <a:endParaRPr lang="en-US" b="1" dirty="0">
              <a:solidFill>
                <a:srgbClr val="7030A0"/>
              </a:solidFill>
              <a:latin typeface="Carrol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lcott" pitchFamily="34" charset="0"/>
              </a:rPr>
              <a:t>Seasons</a:t>
            </a:r>
            <a:endParaRPr lang="en-US" b="1" dirty="0">
              <a:solidFill>
                <a:srgbClr val="002060"/>
              </a:solidFill>
              <a:latin typeface="Alcot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Winter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Rainy, cold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Skiing, skating, sledding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Mountains, wind, breeze, ocean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Swimming, surfing, scuba diving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Sunny, hot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Alcott" pitchFamily="34" charset="0"/>
              </a:rPr>
              <a:t>Summer</a:t>
            </a:r>
          </a:p>
        </p:txBody>
      </p:sp>
    </p:spTree>
    <p:extLst>
      <p:ext uri="{BB962C8B-B14F-4D97-AF65-F5344CB8AC3E}">
        <p14:creationId xmlns:p14="http://schemas.microsoft.com/office/powerpoint/2010/main" val="209527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Bauhaus 93" pitchFamily="82" charset="0"/>
              </a:rPr>
              <a:t>The Earth</a:t>
            </a:r>
            <a:endParaRPr lang="en-US" b="1" dirty="0">
              <a:solidFill>
                <a:schemeClr val="bg2">
                  <a:lumMod val="25000"/>
                </a:schemeClr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Mountains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High, rocky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Flying, looking, killing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Eagle, power, fear, rabbit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Living, moving, making noise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Deep, beautiful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Valley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5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206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Diamante Poetry</vt:lpstr>
      <vt:lpstr>Diamante Poem</vt:lpstr>
      <vt:lpstr>Diamante Example</vt:lpstr>
      <vt:lpstr>Seasons</vt:lpstr>
      <vt:lpstr>The Earth</vt:lpstr>
    </vt:vector>
  </TitlesOfParts>
  <Company>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Diamante Poetry</dc:title>
  <dc:creator>Kimberly Leiske</dc:creator>
  <cp:lastModifiedBy>Kimberly Leiske</cp:lastModifiedBy>
  <cp:revision>4</cp:revision>
  <dcterms:created xsi:type="dcterms:W3CDTF">2011-02-10T07:06:17Z</dcterms:created>
  <dcterms:modified xsi:type="dcterms:W3CDTF">2011-02-10T07:26:31Z</dcterms:modified>
</cp:coreProperties>
</file>